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George’s favorite toy is Mr dinosaur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win daddy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George’s favorite toy is Mr dinosaur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has lost Mr dinosaur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George’s favorite toy is Mr dinosaur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Maybe it’s not a good idea to play with dinosaur near trees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Sometimes George likes to scare Peppa with Mr dinosaur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bath time,George shares his bath with Mr dinosaur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George goes to bed,Mr dinosaur is tucked up with him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Good night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跟着Kevin学英语(2)</a:t>
            </a:r>
          </a:p>
        </p:txBody>
      </p:sp>
      <p:sp>
        <p:nvSpPr>
          <p:cNvPr id="138" name="认识字母表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认识字母表</a:t>
            </a:r>
          </a:p>
          <a:p>
            <a:pPr/>
            <a:r>
              <a:rPr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rPr>
              <a:t>D</a:t>
            </a:r>
            <a:r>
              <a:t> </a:t>
            </a:r>
            <a:r>
              <a:rPr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rPr>
              <a:t>M</a:t>
            </a:r>
            <a:r>
              <a:t> L T S B N 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N 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N n</a:t>
            </a:r>
          </a:p>
        </p:txBody>
      </p:sp>
      <p:sp>
        <p:nvSpPr>
          <p:cNvPr id="191" name="Nigh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Night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Mud</a:t>
            </a:r>
          </a:p>
        </p:txBody>
      </p:sp>
      <p:grpSp>
        <p:nvGrpSpPr>
          <p:cNvPr id="194" name="night.png"/>
          <p:cNvGrpSpPr/>
          <p:nvPr/>
        </p:nvGrpSpPr>
        <p:grpSpPr>
          <a:xfrm>
            <a:off x="14014450" y="1720850"/>
            <a:ext cx="8445500" cy="9931400"/>
            <a:chOff x="0" y="0"/>
            <a:chExt cx="8445500" cy="9931400"/>
          </a:xfrm>
        </p:grpSpPr>
        <p:pic>
          <p:nvPicPr>
            <p:cNvPr id="193" name="night.png" descr="night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358" r="0" b="1358"/>
            <a:stretch>
              <a:fillRect/>
            </a:stretch>
          </p:blipFill>
          <p:spPr>
            <a:xfrm>
              <a:off x="44450" y="44450"/>
              <a:ext cx="8356600" cy="9842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2" name="night.png" descr="night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445500" cy="9931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win.png" descr="win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484622" y="2941422"/>
            <a:ext cx="9505157" cy="7833123"/>
          </a:xfrm>
          <a:prstGeom prst="rect">
            <a:avLst/>
          </a:prstGeom>
        </p:spPr>
      </p:pic>
      <p:sp>
        <p:nvSpPr>
          <p:cNvPr id="199" name="W 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W w</a:t>
            </a:r>
          </a:p>
        </p:txBody>
      </p:sp>
      <p:sp>
        <p:nvSpPr>
          <p:cNvPr id="200" name="Wi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Win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dinosaur.png" descr="dinosau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1720850"/>
            <a:ext cx="8445500" cy="9931400"/>
          </a:xfrm>
          <a:prstGeom prst="rect">
            <a:avLst/>
          </a:prstGeom>
        </p:spPr>
      </p:pic>
      <p:sp>
        <p:nvSpPr>
          <p:cNvPr id="141" name="D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D d</a:t>
            </a:r>
          </a:p>
        </p:txBody>
      </p:sp>
      <p:sp>
        <p:nvSpPr>
          <p:cNvPr id="142" name="Dinosau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Dinosaur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dinosaur.png" descr="dinosau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1720850"/>
            <a:ext cx="8445500" cy="9931400"/>
          </a:xfrm>
          <a:prstGeom prst="rect">
            <a:avLst/>
          </a:prstGeom>
        </p:spPr>
      </p:pic>
      <p:sp>
        <p:nvSpPr>
          <p:cNvPr id="147" name="M 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M m</a:t>
            </a:r>
          </a:p>
        </p:txBody>
      </p:sp>
      <p:sp>
        <p:nvSpPr>
          <p:cNvPr id="148" name="M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Mr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 l"/>
          <p:cNvSpPr txBox="1"/>
          <p:nvPr>
            <p:ph type="title"/>
          </p:nvPr>
        </p:nvSpPr>
        <p:spPr>
          <a:xfrm>
            <a:off x="1574800" y="1841500"/>
            <a:ext cx="10858500" cy="4826000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L l</a:t>
            </a:r>
          </a:p>
        </p:txBody>
      </p:sp>
      <p:sp>
        <p:nvSpPr>
          <p:cNvPr id="153" name="Los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Lost</a:t>
            </a:r>
          </a:p>
        </p:txBody>
      </p:sp>
      <p:grpSp>
        <p:nvGrpSpPr>
          <p:cNvPr id="156" name="lost.png"/>
          <p:cNvGrpSpPr/>
          <p:nvPr/>
        </p:nvGrpSpPr>
        <p:grpSpPr>
          <a:xfrm>
            <a:off x="13484622" y="1698806"/>
            <a:ext cx="9505157" cy="10318751"/>
            <a:chOff x="0" y="0"/>
            <a:chExt cx="9505156" cy="10318750"/>
          </a:xfrm>
        </p:grpSpPr>
        <p:pic>
          <p:nvPicPr>
            <p:cNvPr id="155" name="lost.png" descr="lost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212" t="0" r="5212" b="0"/>
            <a:stretch>
              <a:fillRect/>
            </a:stretch>
          </p:blipFill>
          <p:spPr>
            <a:xfrm>
              <a:off x="44450" y="44258"/>
              <a:ext cx="9416168" cy="102298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4" name="lost.png" descr="lost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505157" cy="1031875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toy.png" descr="to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4194174"/>
            <a:ext cx="8445500" cy="4984751"/>
          </a:xfrm>
          <a:prstGeom prst="rect">
            <a:avLst/>
          </a:prstGeom>
        </p:spPr>
      </p:pic>
      <p:sp>
        <p:nvSpPr>
          <p:cNvPr id="161" name="T 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T t</a:t>
            </a:r>
          </a:p>
        </p:txBody>
      </p:sp>
      <p:sp>
        <p:nvSpPr>
          <p:cNvPr id="162" name="To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Toy</a:t>
            </a:r>
          </a:p>
          <a:p>
            <a:pPr>
              <a:defRPr sz="10000"/>
            </a:pPr>
            <a:r>
              <a:t>Tree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tree.png" descr="tre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1720849"/>
            <a:ext cx="8445500" cy="9931401"/>
          </a:xfrm>
          <a:prstGeom prst="rect">
            <a:avLst/>
          </a:prstGeom>
        </p:spPr>
      </p:pic>
      <p:sp>
        <p:nvSpPr>
          <p:cNvPr id="167" name="T 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T t</a:t>
            </a:r>
          </a:p>
        </p:txBody>
      </p:sp>
      <p:sp>
        <p:nvSpPr>
          <p:cNvPr id="168" name="To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Toy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Tree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are.png" descr="scar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484622" y="3202963"/>
            <a:ext cx="9505157" cy="7310041"/>
          </a:xfrm>
          <a:prstGeom prst="rect">
            <a:avLst/>
          </a:prstGeom>
        </p:spPr>
      </p:pic>
      <p:sp>
        <p:nvSpPr>
          <p:cNvPr id="173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74" name="Scare"/>
          <p:cNvSpPr txBox="1"/>
          <p:nvPr>
            <p:ph type="body" sz="quarter" idx="1"/>
          </p:nvPr>
        </p:nvSpPr>
        <p:spPr>
          <a:xfrm>
            <a:off x="1574800" y="6692900"/>
            <a:ext cx="10858500" cy="5080000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Scare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bath.png" descr="bath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484621" y="2815216"/>
            <a:ext cx="9505157" cy="8085932"/>
          </a:xfrm>
          <a:prstGeom prst="rect">
            <a:avLst/>
          </a:prstGeom>
        </p:spPr>
      </p:pic>
      <p:sp>
        <p:nvSpPr>
          <p:cNvPr id="179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80" name="Bath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Bath</a:t>
            </a:r>
          </a:p>
          <a:p>
            <a:pPr>
              <a:defRPr sz="10000"/>
            </a:pPr>
            <a:r>
              <a:t>Bed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bed.png" descr="bed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484621" y="1602366"/>
            <a:ext cx="9505158" cy="11179176"/>
          </a:xfrm>
          <a:prstGeom prst="rect">
            <a:avLst/>
          </a:prstGeom>
        </p:spPr>
      </p:pic>
      <p:sp>
        <p:nvSpPr>
          <p:cNvPr id="185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86" name="Bath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Bath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Bed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